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8" r:id="rId6"/>
    <p:sldId id="275" r:id="rId7"/>
    <p:sldId id="276" r:id="rId8"/>
    <p:sldId id="272" r:id="rId9"/>
    <p:sldId id="277" r:id="rId10"/>
    <p:sldId id="273" r:id="rId11"/>
    <p:sldId id="278" r:id="rId12"/>
    <p:sldId id="281" r:id="rId13"/>
    <p:sldId id="260" r:id="rId14"/>
    <p:sldId id="279" r:id="rId15"/>
    <p:sldId id="280" r:id="rId16"/>
    <p:sldId id="264" r:id="rId17"/>
    <p:sldId id="265" r:id="rId18"/>
    <p:sldId id="266" r:id="rId19"/>
    <p:sldId id="270" r:id="rId20"/>
    <p:sldId id="267" r:id="rId21"/>
    <p:sldId id="282" r:id="rId22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C0D23E-2096-6FEE-7D40-D0F50D479FF0}" v="4" dt="2022-02-09T14:35:26.175"/>
    <p1510:client id="{FFEABD91-45B6-7377-289F-08FFCB6504DF}" v="61" dt="2023-02-15T18:03:12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4648"/>
  </p:normalViewPr>
  <p:slideViewPr>
    <p:cSldViewPr snapToGrid="0">
      <p:cViewPr varScale="1">
        <p:scale>
          <a:sx n="116" d="100"/>
          <a:sy n="116" d="100"/>
        </p:scale>
        <p:origin x="2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chemeClr val="bg1"/>
                </a:solidFill>
                <a:cs typeface="Calibri Light"/>
              </a:rPr>
              <a:t>Researcher Showcase </a:t>
            </a:r>
            <a:br>
              <a:rPr lang="en-GB">
                <a:solidFill>
                  <a:schemeClr val="bg1"/>
                </a:solidFill>
                <a:cs typeface="Calibri Light"/>
              </a:rPr>
            </a:br>
            <a:endParaRPr lang="en-GB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endParaRPr lang="en-GB" sz="2000">
              <a:solidFill>
                <a:schemeClr val="bg1"/>
              </a:solidFill>
            </a:endParaRPr>
          </a:p>
          <a:p>
            <a:pPr algn="l"/>
            <a:r>
              <a:rPr lang="en-GB" sz="6000" b="1">
                <a:solidFill>
                  <a:schemeClr val="bg1"/>
                </a:solidFill>
                <a:latin typeface="Calibri Light"/>
                <a:cs typeface="Calibri"/>
              </a:rPr>
              <a:t>Display Ideas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23458EC-8FC1-9B4A-9740-D60753CAB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2" y="1359581"/>
            <a:ext cx="4047842" cy="27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tanding in a room&#10;&#10;Description generated with high confidence">
            <a:extLst>
              <a:ext uri="{FF2B5EF4-FFF2-40B4-BE49-F238E27FC236}">
                <a16:creationId xmlns:a16="http://schemas.microsoft.com/office/drawing/2014/main" id="{69B6F5BD-E697-41E2-861C-7B819E4C5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95" b="52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7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large room&#10;&#10;Description generated with high confidence">
            <a:extLst>
              <a:ext uri="{FF2B5EF4-FFF2-40B4-BE49-F238E27FC236}">
                <a16:creationId xmlns:a16="http://schemas.microsoft.com/office/drawing/2014/main" id="{7A4759C2-5BD4-46BD-A468-FD7EB8B72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93" b="113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0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room filled with furniture and a table in a library&#10;&#10;Description generated with high confidence">
            <a:extLst>
              <a:ext uri="{FF2B5EF4-FFF2-40B4-BE49-F238E27FC236}">
                <a16:creationId xmlns:a16="http://schemas.microsoft.com/office/drawing/2014/main" id="{908B079F-B1EE-48B2-BA34-F126C4635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4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wooden table&#10;&#10;Description generated with very high confidence">
            <a:extLst>
              <a:ext uri="{FF2B5EF4-FFF2-40B4-BE49-F238E27FC236}">
                <a16:creationId xmlns:a16="http://schemas.microsoft.com/office/drawing/2014/main" id="{E92FF195-1557-45F9-B2DE-9D2135E10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97" b="132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14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living room&#10;&#10;Description generated with very high confidence">
            <a:extLst>
              <a:ext uri="{FF2B5EF4-FFF2-40B4-BE49-F238E27FC236}">
                <a16:creationId xmlns:a16="http://schemas.microsoft.com/office/drawing/2014/main" id="{53D3F5D1-9A87-414E-8CD4-76C78314B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2" r="-1" b="381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66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indoor, photo, white, mirror&#10;&#10;Description generated with very high confidence">
            <a:extLst>
              <a:ext uri="{FF2B5EF4-FFF2-40B4-BE49-F238E27FC236}">
                <a16:creationId xmlns:a16="http://schemas.microsoft.com/office/drawing/2014/main" id="{18D0E348-EDF6-46F9-9FC3-80DDBC426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08" b="241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36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room with white walls&#10;&#10;Description generated with high confidence">
            <a:extLst>
              <a:ext uri="{FF2B5EF4-FFF2-40B4-BE49-F238E27FC236}">
                <a16:creationId xmlns:a16="http://schemas.microsoft.com/office/drawing/2014/main" id="{638D47CC-9E8D-4331-8C58-7E9EB40CB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6" y="4619"/>
            <a:ext cx="12199622" cy="6856992"/>
          </a:xfrm>
          <a:prstGeom prst="rect">
            <a:avLst/>
          </a:prstGeom>
        </p:spPr>
      </p:pic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9477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349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ainting hanging on a wall&#10;&#10;Description generated with high confidence">
            <a:extLst>
              <a:ext uri="{FF2B5EF4-FFF2-40B4-BE49-F238E27FC236}">
                <a16:creationId xmlns:a16="http://schemas.microsoft.com/office/drawing/2014/main" id="{4FC582B5-440C-40B6-BAD5-5FA0702DE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" t="4898"/>
          <a:stretch/>
        </p:blipFill>
        <p:spPr>
          <a:xfrm>
            <a:off x="-265" y="-3515"/>
            <a:ext cx="12196964" cy="68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61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standing in front of a store&#10;&#10;Description generated with very high confidence">
            <a:extLst>
              <a:ext uri="{FF2B5EF4-FFF2-40B4-BE49-F238E27FC236}">
                <a16:creationId xmlns:a16="http://schemas.microsoft.com/office/drawing/2014/main" id="{9CA27509-59C0-478C-83A1-595A2717E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64" b="816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23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A76DBF-02CA-DF48-88D5-CE7393F3D096}"/>
              </a:ext>
            </a:extLst>
          </p:cNvPr>
          <p:cNvSpPr txBox="1"/>
          <p:nvPr/>
        </p:nvSpPr>
        <p:spPr>
          <a:xfrm>
            <a:off x="8394492" y="0"/>
            <a:ext cx="279704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Venue: The Studio, Glasgow</a:t>
            </a:r>
          </a:p>
        </p:txBody>
      </p:sp>
      <p:pic>
        <p:nvPicPr>
          <p:cNvPr id="2" name="Picture 4" descr="A picture containing ceiling, indoor, floor&#10;&#10;Description automatically generated">
            <a:extLst>
              <a:ext uri="{FF2B5EF4-FFF2-40B4-BE49-F238E27FC236}">
                <a16:creationId xmlns:a16="http://schemas.microsoft.com/office/drawing/2014/main" id="{BDEC9609-367C-71EA-61CD-30CFB3114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95" y="371733"/>
            <a:ext cx="8283145" cy="61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92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indoor, white, table, sitting&#10;&#10;Description generated with very high confidence">
            <a:extLst>
              <a:ext uri="{FF2B5EF4-FFF2-40B4-BE49-F238E27FC236}">
                <a16:creationId xmlns:a16="http://schemas.microsoft.com/office/drawing/2014/main" id="{C0EDDE92-B796-496D-AD0A-D51622936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91" r="-98" b="2167"/>
          <a:stretch/>
        </p:blipFill>
        <p:spPr>
          <a:xfrm>
            <a:off x="-274" y="-199"/>
            <a:ext cx="12187320" cy="68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29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indoor, gallery, room, scene&#10;&#10;Description generated with very high confidence">
            <a:extLst>
              <a:ext uri="{FF2B5EF4-FFF2-40B4-BE49-F238E27FC236}">
                <a16:creationId xmlns:a16="http://schemas.microsoft.com/office/drawing/2014/main" id="{DD18CF6A-2AB3-4613-AF7B-DC49612B9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89" b="119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65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able, photo, sitting, room&#10;&#10;Description generated with very high confidence">
            <a:extLst>
              <a:ext uri="{FF2B5EF4-FFF2-40B4-BE49-F238E27FC236}">
                <a16:creationId xmlns:a16="http://schemas.microsoft.com/office/drawing/2014/main" id="{3A5AA522-A6BC-4D18-B505-6A1206FD3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60" b="221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60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itting, many, table, computer&#10;&#10;Description generated with very high confidence">
            <a:extLst>
              <a:ext uri="{FF2B5EF4-FFF2-40B4-BE49-F238E27FC236}">
                <a16:creationId xmlns:a16="http://schemas.microsoft.com/office/drawing/2014/main" id="{7E71D519-F8E5-4218-B43B-58C1A61B3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3" r="-281" b="4142"/>
          <a:stretch/>
        </p:blipFill>
        <p:spPr>
          <a:xfrm>
            <a:off x="1733" y="-199"/>
            <a:ext cx="12184204" cy="686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67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grass, table, sitting, area&#10;&#10;Description generated with very high confidence">
            <a:extLst>
              <a:ext uri="{FF2B5EF4-FFF2-40B4-BE49-F238E27FC236}">
                <a16:creationId xmlns:a16="http://schemas.microsoft.com/office/drawing/2014/main" id="{1956DBE1-04FE-4137-9C8D-0BFF9AF64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23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527AE27-8472-4957-9B51-B9AA75235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7" r="-285" b="4024"/>
          <a:stretch/>
        </p:blipFill>
        <p:spPr>
          <a:xfrm>
            <a:off x="1733" y="-199"/>
            <a:ext cx="12241987" cy="685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3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tanding in front of a cake&#10;&#10;Description generated with very high confidence">
            <a:extLst>
              <a:ext uri="{FF2B5EF4-FFF2-40B4-BE49-F238E27FC236}">
                <a16:creationId xmlns:a16="http://schemas.microsoft.com/office/drawing/2014/main" id="{DC911088-2CC0-44E7-A6C4-04334D936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83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809d4f-6dab-4156-bcb4-cfcf367df10a">
      <Terms xmlns="http://schemas.microsoft.com/office/infopath/2007/PartnerControls"/>
    </lcf76f155ced4ddcb4097134ff3c332f>
    <TaxCatchAll xmlns="3c228323-0686-4605-bab3-9d9745ea3c9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7000DEB54A8D4CA74051303AEA9734" ma:contentTypeVersion="16" ma:contentTypeDescription="Create a new document." ma:contentTypeScope="" ma:versionID="740915619a33ec01d5e8cbf864c85ebe">
  <xsd:schema xmlns:xsd="http://www.w3.org/2001/XMLSchema" xmlns:xs="http://www.w3.org/2001/XMLSchema" xmlns:p="http://schemas.microsoft.com/office/2006/metadata/properties" xmlns:ns2="2c809d4f-6dab-4156-bcb4-cfcf367df10a" xmlns:ns3="3c228323-0686-4605-bab3-9d9745ea3c9b" targetNamespace="http://schemas.microsoft.com/office/2006/metadata/properties" ma:root="true" ma:fieldsID="179d31d61ef3840d88eb908cfc364d54" ns2:_="" ns3:_="">
    <xsd:import namespace="2c809d4f-6dab-4156-bcb4-cfcf367df10a"/>
    <xsd:import namespace="3c228323-0686-4605-bab3-9d9745ea3c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809d4f-6dab-4156-bcb4-cfcf367df1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06b285-ac2c-4225-b56d-e54690cf9c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228323-0686-4605-bab3-9d9745ea3c9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1dd3c8-03ed-40a7-80ef-e54dc4b48d4b}" ma:internalName="TaxCatchAll" ma:showField="CatchAllData" ma:web="3c228323-0686-4605-bab3-9d9745ea3c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B452FE-9DD8-4534-80B6-337B1A3605BD}">
  <ds:schemaRefs>
    <ds:schemaRef ds:uri="http://www.w3.org/XML/1998/namespace"/>
    <ds:schemaRef ds:uri="2c809d4f-6dab-4156-bcb4-cfcf367df10a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3c228323-0686-4605-bab3-9d9745ea3c9b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DF03BC8-5052-46DD-9BB7-7A68E32323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530C37-7997-4B07-9801-564C02028985}">
  <ds:schemaRefs>
    <ds:schemaRef ds:uri="2c809d4f-6dab-4156-bcb4-cfcf367df10a"/>
    <ds:schemaRef ds:uri="3c228323-0686-4605-bab3-9d9745ea3c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</Words>
  <Application>Microsoft Macintosh PowerPoint</Application>
  <PresentationFormat>Widescreen</PresentationFormat>
  <Paragraphs>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Researcher Showcase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Mariam Jack</cp:lastModifiedBy>
  <cp:revision>2</cp:revision>
  <dcterms:created xsi:type="dcterms:W3CDTF">2020-02-26T14:13:43Z</dcterms:created>
  <dcterms:modified xsi:type="dcterms:W3CDTF">2023-02-17T12:44:11Z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0x010100937000DEB54A8D4CA74051303AEA9734</vt:lpwstr>
  </property>
  <property fmtid="{D5CDD505-2E9C-101B-9397-08002B2CF9AE}" pid="3" name="MediaServiceImageTags">
    <vt:lpwstr/>
  </property>
</Properties>
</file>